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427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168"/>
  </p:normalViewPr>
  <p:slideViewPr>
    <p:cSldViewPr snapToGrid="0" snapToObjects="1">
      <p:cViewPr>
        <p:scale>
          <a:sx n="71" d="100"/>
          <a:sy n="71" d="100"/>
        </p:scale>
        <p:origin x="212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8BD0C-B36F-494E-92DF-B8CACCB00DAF}" type="datetimeFigureOut">
              <a:rPr lang="en-US" smtClean="0"/>
              <a:t>7/4/17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6675-DBBA-8E42-BD3E-A6CE5C797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12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A6675-DBBA-8E42-BD3E-A6CE5C797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8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A6675-DBBA-8E42-BD3E-A6CE5C797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1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9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8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6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3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8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2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1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6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A0854-25CF-454C-94B3-7B18A52A87C8}" type="datetimeFigureOut">
              <a:rPr lang="en-US" smtClean="0"/>
              <a:t>7/4/17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4C03C-BE19-784D-9D63-EABFC4A1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1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510410" y="363667"/>
            <a:ext cx="6807600" cy="6152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 amt="5000"/>
          </a:blip>
          <a:srcRect l="18807" t="9863" r="18851" b="10137"/>
          <a:stretch/>
        </p:blipFill>
        <p:spPr>
          <a:xfrm>
            <a:off x="-126010" y="341764"/>
            <a:ext cx="6808827" cy="617446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259898" y="396264"/>
            <a:ext cx="3672203" cy="6065467"/>
            <a:chOff x="4430037" y="651766"/>
            <a:chExt cx="3102257" cy="51240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13371" t="21641" r="13782" b="20771"/>
            <a:stretch/>
          </p:blipFill>
          <p:spPr>
            <a:xfrm>
              <a:off x="4430037" y="651766"/>
              <a:ext cx="1853853" cy="146554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13371" t="21641" r="13782" b="20771"/>
            <a:stretch/>
          </p:blipFill>
          <p:spPr>
            <a:xfrm>
              <a:off x="6216312" y="2117312"/>
              <a:ext cx="1308789" cy="10346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13371" t="21641" r="13782" b="20771"/>
            <a:stretch/>
          </p:blipFill>
          <p:spPr>
            <a:xfrm>
              <a:off x="6216311" y="3426171"/>
              <a:ext cx="1308789" cy="10346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13371" t="21641" r="13782" b="20771"/>
            <a:stretch/>
          </p:blipFill>
          <p:spPr>
            <a:xfrm>
              <a:off x="6223505" y="4741188"/>
              <a:ext cx="1308789" cy="1034651"/>
            </a:xfrm>
            <a:prstGeom prst="rect">
              <a:avLst/>
            </a:prstGeom>
          </p:spPr>
        </p:pic>
        <p:cxnSp>
          <p:nvCxnSpPr>
            <p:cNvPr id="14" name="Elbow Connector 13"/>
            <p:cNvCxnSpPr>
              <a:stCxn id="7" idx="2"/>
              <a:endCxn id="10" idx="1"/>
            </p:cNvCxnSpPr>
            <p:nvPr/>
          </p:nvCxnSpPr>
          <p:spPr>
            <a:xfrm rot="16200000" flipH="1">
              <a:off x="5527975" y="1946301"/>
              <a:ext cx="517326" cy="859348"/>
            </a:xfrm>
            <a:prstGeom prst="bentConnector2">
              <a:avLst/>
            </a:prstGeom>
            <a:ln w="12700">
              <a:solidFill>
                <a:srgbClr val="F5D4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endCxn id="11" idx="1"/>
            </p:cNvCxnSpPr>
            <p:nvPr/>
          </p:nvCxnSpPr>
          <p:spPr>
            <a:xfrm rot="16200000" flipH="1">
              <a:off x="5132207" y="2859393"/>
              <a:ext cx="1308860" cy="859348"/>
            </a:xfrm>
            <a:prstGeom prst="bentConnector2">
              <a:avLst/>
            </a:prstGeom>
            <a:ln>
              <a:solidFill>
                <a:srgbClr val="F5D4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endCxn id="12" idx="1"/>
            </p:cNvCxnSpPr>
            <p:nvPr/>
          </p:nvCxnSpPr>
          <p:spPr>
            <a:xfrm rot="16200000" flipH="1">
              <a:off x="5132725" y="4167734"/>
              <a:ext cx="1315018" cy="866542"/>
            </a:xfrm>
            <a:prstGeom prst="bentConnector2">
              <a:avLst/>
            </a:prstGeom>
            <a:ln>
              <a:solidFill>
                <a:srgbClr val="F5D4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80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53227" y="28575"/>
            <a:ext cx="911894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r="64904"/>
          <a:stretch/>
        </p:blipFill>
        <p:spPr>
          <a:xfrm>
            <a:off x="5170800" y="2557575"/>
            <a:ext cx="188380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4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53227" y="28575"/>
            <a:ext cx="911894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75031" y="2017575"/>
            <a:ext cx="2877670" cy="28776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01" y="255641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53227" y="28575"/>
            <a:ext cx="911894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01" y="255757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5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6010" y="0"/>
            <a:ext cx="12444020" cy="6858000"/>
            <a:chOff x="-126010" y="0"/>
            <a:chExt cx="1244402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5510410" y="363667"/>
              <a:ext cx="6807600" cy="615256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alphaModFix amt="5000"/>
            </a:blip>
            <a:srcRect l="18807" t="9863" r="18851" b="10137"/>
            <a:stretch/>
          </p:blipFill>
          <p:spPr>
            <a:xfrm>
              <a:off x="-126010" y="341764"/>
              <a:ext cx="6808827" cy="617446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4259898" y="396264"/>
              <a:ext cx="3672203" cy="6065467"/>
              <a:chOff x="4430037" y="651766"/>
              <a:chExt cx="3102257" cy="512407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l="13371" t="21641" r="13782" b="20771"/>
              <a:stretch/>
            </p:blipFill>
            <p:spPr>
              <a:xfrm>
                <a:off x="4430037" y="651766"/>
                <a:ext cx="1853853" cy="146554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l="13371" t="21641" r="13782" b="20771"/>
              <a:stretch/>
            </p:blipFill>
            <p:spPr>
              <a:xfrm>
                <a:off x="6216312" y="2117312"/>
                <a:ext cx="1308789" cy="103465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/>
              <a:srcRect l="13371" t="21641" r="13782" b="20771"/>
              <a:stretch/>
            </p:blipFill>
            <p:spPr>
              <a:xfrm>
                <a:off x="6216311" y="3426171"/>
                <a:ext cx="1308789" cy="1034651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13371" t="21641" r="13782" b="20771"/>
              <a:stretch/>
            </p:blipFill>
            <p:spPr>
              <a:xfrm>
                <a:off x="6223505" y="4741188"/>
                <a:ext cx="1308789" cy="1034651"/>
              </a:xfrm>
              <a:prstGeom prst="rect">
                <a:avLst/>
              </a:prstGeom>
            </p:spPr>
          </p:pic>
          <p:cxnSp>
            <p:nvCxnSpPr>
              <p:cNvPr id="14" name="Elbow Connector 13"/>
              <p:cNvCxnSpPr>
                <a:stCxn id="7" idx="2"/>
                <a:endCxn id="10" idx="1"/>
              </p:cNvCxnSpPr>
              <p:nvPr/>
            </p:nvCxnSpPr>
            <p:spPr>
              <a:xfrm rot="16200000" flipH="1">
                <a:off x="5527975" y="1946301"/>
                <a:ext cx="517326" cy="859348"/>
              </a:xfrm>
              <a:prstGeom prst="bentConnector2">
                <a:avLst/>
              </a:prstGeom>
              <a:ln w="12700">
                <a:solidFill>
                  <a:srgbClr val="F5D42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/>
              <p:cNvCxnSpPr>
                <a:endCxn id="11" idx="1"/>
              </p:cNvCxnSpPr>
              <p:nvPr/>
            </p:nvCxnSpPr>
            <p:spPr>
              <a:xfrm rot="16200000" flipH="1">
                <a:off x="5132207" y="2859393"/>
                <a:ext cx="1308860" cy="859348"/>
              </a:xfrm>
              <a:prstGeom prst="bentConnector2">
                <a:avLst/>
              </a:prstGeom>
              <a:ln>
                <a:solidFill>
                  <a:srgbClr val="F5D42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>
                <a:endCxn id="12" idx="1"/>
              </p:cNvCxnSpPr>
              <p:nvPr/>
            </p:nvCxnSpPr>
            <p:spPr>
              <a:xfrm rot="16200000" flipH="1">
                <a:off x="5132725" y="4167734"/>
                <a:ext cx="1315018" cy="866542"/>
              </a:xfrm>
              <a:prstGeom prst="bentConnector2">
                <a:avLst/>
              </a:prstGeom>
              <a:ln>
                <a:solidFill>
                  <a:srgbClr val="F5D42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239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15649" y="0"/>
            <a:ext cx="9118948" cy="6858000"/>
            <a:chOff x="1515649" y="0"/>
            <a:chExt cx="9118948" cy="6858000"/>
          </a:xfrm>
        </p:grpSpPr>
        <p:sp>
          <p:nvSpPr>
            <p:cNvPr id="5" name="Rectangle 4"/>
            <p:cNvSpPr/>
            <p:nvPr/>
          </p:nvSpPr>
          <p:spPr>
            <a:xfrm>
              <a:off x="1515649" y="0"/>
              <a:ext cx="911894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123" y="252900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8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16066" y="-97170"/>
            <a:ext cx="9118948" cy="6858000"/>
            <a:chOff x="1691014" y="-97170"/>
            <a:chExt cx="9118948" cy="6858000"/>
          </a:xfrm>
        </p:grpSpPr>
        <p:sp>
          <p:nvSpPr>
            <p:cNvPr id="5" name="Rectangle 4"/>
            <p:cNvSpPr/>
            <p:nvPr/>
          </p:nvSpPr>
          <p:spPr>
            <a:xfrm>
              <a:off x="1691014" y="-97170"/>
              <a:ext cx="911894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488" y="243183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90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1014" y="0"/>
            <a:ext cx="9118948" cy="6858000"/>
            <a:chOff x="1691014" y="0"/>
            <a:chExt cx="9118948" cy="6858000"/>
          </a:xfrm>
        </p:grpSpPr>
        <p:sp>
          <p:nvSpPr>
            <p:cNvPr id="5" name="Rectangle 4"/>
            <p:cNvSpPr/>
            <p:nvPr/>
          </p:nvSpPr>
          <p:spPr>
            <a:xfrm>
              <a:off x="1691014" y="0"/>
              <a:ext cx="911894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488" y="252900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5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91014" y="350728"/>
            <a:ext cx="9118948" cy="6858000"/>
            <a:chOff x="1691014" y="350728"/>
            <a:chExt cx="9118948" cy="6858000"/>
          </a:xfrm>
        </p:grpSpPr>
        <p:sp>
          <p:nvSpPr>
            <p:cNvPr id="5" name="Rectangle 4"/>
            <p:cNvSpPr/>
            <p:nvPr/>
          </p:nvSpPr>
          <p:spPr>
            <a:xfrm>
              <a:off x="1691014" y="350728"/>
              <a:ext cx="911894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0488" y="2879728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25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03331" y="0"/>
            <a:ext cx="9118948" cy="6858000"/>
            <a:chOff x="1603331" y="0"/>
            <a:chExt cx="9118948" cy="6858000"/>
          </a:xfrm>
        </p:grpSpPr>
        <p:sp>
          <p:nvSpPr>
            <p:cNvPr id="5" name="Rectangle 4"/>
            <p:cNvSpPr/>
            <p:nvPr/>
          </p:nvSpPr>
          <p:spPr>
            <a:xfrm>
              <a:off x="1603331" y="0"/>
              <a:ext cx="911894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2805" y="2529000"/>
              <a:ext cx="1800000" cy="1800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585401" y="0"/>
            <a:ext cx="9118948" cy="6858000"/>
            <a:chOff x="1603331" y="0"/>
            <a:chExt cx="9118948" cy="6858000"/>
          </a:xfrm>
        </p:grpSpPr>
        <p:sp>
          <p:nvSpPr>
            <p:cNvPr id="10" name="Rectangle 9"/>
            <p:cNvSpPr/>
            <p:nvPr/>
          </p:nvSpPr>
          <p:spPr>
            <a:xfrm>
              <a:off x="1603331" y="0"/>
              <a:ext cx="9118948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2805" y="252900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06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65962" y="0"/>
            <a:ext cx="911894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36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6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53227" y="0"/>
            <a:ext cx="911894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2701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11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2</Words>
  <Application>Microsoft Macintosh PowerPoint</Application>
  <PresentationFormat>Widescreen</PresentationFormat>
  <Paragraphs>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2017-07-05T01:24:22Z</dcterms:created>
  <dcterms:modified xsi:type="dcterms:W3CDTF">2017-07-06T22:34:46Z</dcterms:modified>
</cp:coreProperties>
</file>